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/>
  </p:normalViewPr>
  <p:slideViewPr>
    <p:cSldViewPr snapToGrid="0">
      <p:cViewPr varScale="1">
        <p:scale>
          <a:sx n="76" d="100"/>
          <a:sy n="76" d="100"/>
        </p:scale>
        <p:origin x="28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765B1C-189A-4945-ABA9-1C2077411C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ED67FA6-4DF8-41C4-A57E-BD1CCAE4FE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89CA036-0854-42F7-927A-4B68DA785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A2C41-5D94-42A8-95A7-BA08A0C81EE1}" type="datetimeFigureOut">
              <a:rPr lang="nl-NL" smtClean="0"/>
              <a:t>8-6-2022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69B57E1-F096-4ECF-A25D-45149D893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87921F9-8346-42EB-9707-E75B5C23E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FC697-81F9-4437-BF22-539D19B0B6F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897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532D21-3A5C-481A-8AC9-7D3C2E3BF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F3773F4-4486-4E3E-A52A-129DB02465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5A9174F-23A6-4679-BCF2-B7BE77CA8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A2C41-5D94-42A8-95A7-BA08A0C81EE1}" type="datetimeFigureOut">
              <a:rPr lang="nl-NL" smtClean="0"/>
              <a:t>8-6-2022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0EE0DEB-1848-4CA8-BBE7-585980AF0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AEF3991-BC2B-4EB3-BFBE-8BA807CD4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FC697-81F9-4437-BF22-539D19B0B6F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51897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F7C6DE39-CC04-41A5-AF1A-10EA047A15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9168F0D-593E-4930-BEE2-6258C5ACD4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F083DC3-A573-47A0-AFBA-DB0D4390A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A2C41-5D94-42A8-95A7-BA08A0C81EE1}" type="datetimeFigureOut">
              <a:rPr lang="nl-NL" smtClean="0"/>
              <a:t>8-6-2022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2C556BC-224F-4236-8E70-8D38BE58F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BA91060-81E8-4E48-BD5C-60DAFEB85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FC697-81F9-4437-BF22-539D19B0B6F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0298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F32013-20D2-400E-9C8E-FBD31A4BC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DE818BD-B913-4994-B92C-6F4462CBF1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D7E3F8C-1417-4BB5-AF43-0F69A9495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A2C41-5D94-42A8-95A7-BA08A0C81EE1}" type="datetimeFigureOut">
              <a:rPr lang="nl-NL" smtClean="0"/>
              <a:t>8-6-2022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CCC53C3-80D0-42B3-857F-83368601A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C2B2B4-C6F8-4711-9066-EED86E0A4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FC697-81F9-4437-BF22-539D19B0B6F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83173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04A4F6-D805-49F4-B82E-CFDB116A7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74B3028-B183-4BED-9D9E-F3680B601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199EEFA-3469-4962-8EEB-3D84A4693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A2C41-5D94-42A8-95A7-BA08A0C81EE1}" type="datetimeFigureOut">
              <a:rPr lang="nl-NL" smtClean="0"/>
              <a:t>8-6-2022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5A9C33D-FB57-459E-9C5F-FF1A5D19E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D06D50C-4529-4640-B715-10566AF7E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FC697-81F9-4437-BF22-539D19B0B6F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3479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A68BB5-7FE8-432C-B27F-34964014F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2380F6C-AADA-4A84-A7D8-35DB01A85A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4D490E9-4F8A-4865-A9EC-49BEEFE1D4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7D9B6A0-5AC5-40FE-B533-2B7F82AC5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A2C41-5D94-42A8-95A7-BA08A0C81EE1}" type="datetimeFigureOut">
              <a:rPr lang="nl-NL" smtClean="0"/>
              <a:t>8-6-2022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F33BC75-32A5-405D-A83B-55D7071B6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0620AAE-07DC-4C88-8ACA-1BEF57FB4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FC697-81F9-4437-BF22-539D19B0B6F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2360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BA85F5-5A53-437F-9928-0CBDD1C57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C6858EC-27FD-4A19-87C1-B1AE6C5477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DBD8F6B-9BA7-4DA4-AD1D-DB299C2DAB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D547D499-5A8F-459A-A2EF-A55872EC86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557EBD54-26D1-4195-8517-F40ADD1193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9D109F5C-6396-45AD-8E93-05E781FCC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A2C41-5D94-42A8-95A7-BA08A0C81EE1}" type="datetimeFigureOut">
              <a:rPr lang="nl-NL" smtClean="0"/>
              <a:t>8-6-2022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52565217-8F41-4B83-B5E3-B1708195C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845F2EE2-68B7-426B-AE86-0E948FA46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FC697-81F9-4437-BF22-539D19B0B6F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9160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FDE450-B45B-44EF-9037-A810296FA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BD78389C-A462-4E64-9A78-C236CCD60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A2C41-5D94-42A8-95A7-BA08A0C81EE1}" type="datetimeFigureOut">
              <a:rPr lang="nl-NL" smtClean="0"/>
              <a:t>8-6-2022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16E0495-1585-4B19-B726-D88B7010B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E4C435E-1AE9-4CA5-919E-C7F9C33BC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FC697-81F9-4437-BF22-539D19B0B6F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7057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92DE80BC-38D1-43D1-B467-67A6D0F3A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A2C41-5D94-42A8-95A7-BA08A0C81EE1}" type="datetimeFigureOut">
              <a:rPr lang="nl-NL" smtClean="0"/>
              <a:t>8-6-2022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4550D4F-528B-4D1D-82AD-FE5C9AF75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0CB7846-B846-43C4-B1E0-2B1A97D57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FC697-81F9-4437-BF22-539D19B0B6F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46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552540-7EC9-4365-BB44-DCACB75E6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6818371-E355-49FC-834A-C87E16768A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C53470B-C227-44F7-8E69-0BCB01BB77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0FCF4C8-A187-4E46-BF78-0F91A0F1A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A2C41-5D94-42A8-95A7-BA08A0C81EE1}" type="datetimeFigureOut">
              <a:rPr lang="nl-NL" smtClean="0"/>
              <a:t>8-6-2022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C0748F9-567C-4B5C-9EE2-75FADD14E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277F496-ACB4-42C4-B4DA-D975CEE74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FC697-81F9-4437-BF22-539D19B0B6F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2911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D4347E-A140-4939-9DD9-8B6EF6EB3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95FEB28C-4931-4D3F-9A37-7796A38BB1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9ACAA5F-C8E6-4E9C-8767-B99FADF43E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31F3FBD-6A1F-4963-A6DF-8AEE2983A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A2C41-5D94-42A8-95A7-BA08A0C81EE1}" type="datetimeFigureOut">
              <a:rPr lang="nl-NL" smtClean="0"/>
              <a:t>8-6-2022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A7AB7A5-C1A6-48B7-83AE-7F70342EE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CB96A18-D92D-4A04-B761-40134FB25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0FC697-81F9-4437-BF22-539D19B0B6F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24190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A5E67A4E-F721-44F8-A3C4-8A4827089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ADF5349-4DE9-4B8D-8551-CACD6C085C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701A0F1-5294-407F-969D-6B804CB8C0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CA2C41-5D94-42A8-95A7-BA08A0C81EE1}" type="datetimeFigureOut">
              <a:rPr lang="nl-NL" smtClean="0"/>
              <a:t>8-6-2022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046230A-DAB8-4C49-8413-8F497A1BB9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3552FCB-9A5C-43B7-ACE1-1A9F8C8AAE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0FC697-81F9-4437-BF22-539D19B0B6F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2515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7FB5CB-19F4-4E5B-A63B-BF6E302B68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E6543EB-3862-4F77-9C3E-5DBDA02969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Schermopname maken 3">
            <a:hlinkClick r:id="" action="ppaction://media"/>
            <a:extLst>
              <a:ext uri="{FF2B5EF4-FFF2-40B4-BE49-F238E27FC236}">
                <a16:creationId xmlns:a16="http://schemas.microsoft.com/office/drawing/2014/main" id="{79901852-30FF-4B57-8B2F-1736368D54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2525" y="57150"/>
            <a:ext cx="9886950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1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600"/>
    </mc:Choice>
    <mc:Fallback xmlns="">
      <p:transition spd="slow" advTm="51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Type xmlns="eaedd2d4-7165-4927-8ca1-c19fe1f2c690" xsi:nil="true"/>
    <Student_Groups xmlns="eaedd2d4-7165-4927-8ca1-c19fe1f2c690">
      <UserInfo>
        <DisplayName/>
        <AccountId xsi:nil="true"/>
        <AccountType/>
      </UserInfo>
    </Student_Groups>
    <Self_Registration_Enabled xmlns="eaedd2d4-7165-4927-8ca1-c19fe1f2c690" xsi:nil="true"/>
    <Templates xmlns="eaedd2d4-7165-4927-8ca1-c19fe1f2c690" xsi:nil="true"/>
    <AppVersion xmlns="eaedd2d4-7165-4927-8ca1-c19fe1f2c690" xsi:nil="true"/>
    <LMS_Mappings xmlns="eaedd2d4-7165-4927-8ca1-c19fe1f2c690" xsi:nil="true"/>
    <IsNotebookLocked xmlns="eaedd2d4-7165-4927-8ca1-c19fe1f2c690" xsi:nil="true"/>
    <NotebookType xmlns="eaedd2d4-7165-4927-8ca1-c19fe1f2c690" xsi:nil="true"/>
    <Students xmlns="eaedd2d4-7165-4927-8ca1-c19fe1f2c690">
      <UserInfo>
        <DisplayName/>
        <AccountId xsi:nil="true"/>
        <AccountType/>
      </UserInfo>
    </Students>
    <Has_Teacher_Only_SectionGroup xmlns="eaedd2d4-7165-4927-8ca1-c19fe1f2c690" xsi:nil="true"/>
    <DefaultSectionNames xmlns="eaedd2d4-7165-4927-8ca1-c19fe1f2c690" xsi:nil="true"/>
    <Is_Collaboration_Space_Locked xmlns="eaedd2d4-7165-4927-8ca1-c19fe1f2c690" xsi:nil="true"/>
    <Owner xmlns="eaedd2d4-7165-4927-8ca1-c19fe1f2c690">
      <UserInfo>
        <DisplayName/>
        <AccountId xsi:nil="true"/>
        <AccountType/>
      </UserInfo>
    </Owner>
    <CultureName xmlns="eaedd2d4-7165-4927-8ca1-c19fe1f2c690" xsi:nil="true"/>
    <Invited_Teachers xmlns="eaedd2d4-7165-4927-8ca1-c19fe1f2c690" xsi:nil="true"/>
    <Invited_Students xmlns="eaedd2d4-7165-4927-8ca1-c19fe1f2c690" xsi:nil="true"/>
    <Teachers xmlns="eaedd2d4-7165-4927-8ca1-c19fe1f2c690">
      <UserInfo>
        <DisplayName/>
        <AccountId xsi:nil="true"/>
        <AccountType/>
      </UserInfo>
    </Teachers>
    <Distribution_Groups xmlns="eaedd2d4-7165-4927-8ca1-c19fe1f2c690" xsi:nil="true"/>
    <Self_Registration_Enabled0 xmlns="eaedd2d4-7165-4927-8ca1-c19fe1f2c690" xsi:nil="true"/>
    <Math_Settings xmlns="eaedd2d4-7165-4927-8ca1-c19fe1f2c690" xsi:nil="true"/>
    <TeamsChannelId xmlns="eaedd2d4-7165-4927-8ca1-c19fe1f2c690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28B1167C3E1A541B0D00823F3DB8BA5" ma:contentTypeVersion="35" ma:contentTypeDescription="Een nieuw document maken." ma:contentTypeScope="" ma:versionID="0273a098e8928070be098123650e8851">
  <xsd:schema xmlns:xsd="http://www.w3.org/2001/XMLSchema" xmlns:xs="http://www.w3.org/2001/XMLSchema" xmlns:p="http://schemas.microsoft.com/office/2006/metadata/properties" xmlns:ns3="bf34c5f5-17a2-4e45-abe0-357a1b753e81" xmlns:ns4="eaedd2d4-7165-4927-8ca1-c19fe1f2c690" targetNamespace="http://schemas.microsoft.com/office/2006/metadata/properties" ma:root="true" ma:fieldsID="1b2fe40562a0a66867b41669e52ebc8a" ns3:_="" ns4:_="">
    <xsd:import namespace="bf34c5f5-17a2-4e45-abe0-357a1b753e81"/>
    <xsd:import namespace="eaedd2d4-7165-4927-8ca1-c19fe1f2c690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ingHintHash" minOccurs="0"/>
                <xsd:element ref="ns3:SharedWithDetails" minOccurs="0"/>
                <xsd:element ref="ns4:NotebookType" minOccurs="0"/>
                <xsd:element ref="ns4:FolderType" minOccurs="0"/>
                <xsd:element ref="ns4:Owner" minOccurs="0"/>
                <xsd:element ref="ns4:DefaultSectionNames" minOccurs="0"/>
                <xsd:element ref="ns4:AppVersion" minOccurs="0"/>
                <xsd:element ref="ns4:Teachers" minOccurs="0"/>
                <xsd:element ref="ns4:Students" minOccurs="0"/>
                <xsd:element ref="ns4:Student_Groups" minOccurs="0"/>
                <xsd:element ref="ns4:Invited_Teachers" minOccurs="0"/>
                <xsd:element ref="ns4:Invited_Students" minOccurs="0"/>
                <xsd:element ref="ns4:Self_Registration_Enabled" minOccurs="0"/>
                <xsd:element ref="ns4:Templates" minOccurs="0"/>
                <xsd:element ref="ns4:CultureName" minOccurs="0"/>
                <xsd:element ref="ns4:Self_Registration_Enabled0" minOccurs="0"/>
                <xsd:element ref="ns4:Has_Teacher_Only_SectionGroup" minOccurs="0"/>
                <xsd:element ref="ns4:Is_Collaboration_Space_Locked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Location" minOccurs="0"/>
                <xsd:element ref="ns4:TeamsChannelId" minOccurs="0"/>
                <xsd:element ref="ns4:Math_Settings" minOccurs="0"/>
                <xsd:element ref="ns4:Distribution_Groups" minOccurs="0"/>
                <xsd:element ref="ns4:LMS_Mappings" minOccurs="0"/>
                <xsd:element ref="ns4:IsNotebookLocked" minOccurs="0"/>
                <xsd:element ref="ns4:MediaServiceAutoKeyPoints" minOccurs="0"/>
                <xsd:element ref="ns4:MediaServiceKeyPoint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34c5f5-17a2-4e45-abe0-357a1b753e8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Hint-hash delen" ma:internalName="SharingHintHash" ma:readOnly="true">
      <xsd:simpleType>
        <xsd:restriction base="dms:Text"/>
      </xsd:simpleType>
    </xsd:element>
    <xsd:element name="SharedWithDetails" ma:index="10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edd2d4-7165-4927-8ca1-c19fe1f2c690" elementFormDefault="qualified">
    <xsd:import namespace="http://schemas.microsoft.com/office/2006/documentManagement/types"/>
    <xsd:import namespace="http://schemas.microsoft.com/office/infopath/2007/PartnerControls"/>
    <xsd:element name="NotebookType" ma:index="11" nillable="true" ma:displayName="Notebook Type" ma:indexed="true" ma:internalName="NotebookType">
      <xsd:simpleType>
        <xsd:restriction base="dms:Text"/>
      </xsd:simpleType>
    </xsd:element>
    <xsd:element name="FolderType" ma:index="12" nillable="true" ma:displayName="Folder Type" ma:internalName="FolderType">
      <xsd:simpleType>
        <xsd:restriction base="dms:Text"/>
      </xsd:simpleType>
    </xsd:element>
    <xsd:element name="Owner" ma:index="13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4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AppVersion" ma:index="15" nillable="true" ma:displayName="App Version" ma:internalName="AppVersion">
      <xsd:simpleType>
        <xsd:restriction base="dms:Text"/>
      </xsd:simpleType>
    </xsd:element>
    <xsd:element name="Teachers" ma:index="16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17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18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19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20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1" nillable="true" ma:displayName="Self_Registration_Enabled" ma:internalName="Self_Registration_Enabled">
      <xsd:simpleType>
        <xsd:restriction base="dms:Boolean"/>
      </xsd:simpleType>
    </xsd:element>
    <xsd:element name="Templates" ma:index="22" nillable="true" ma:displayName="Templates" ma:internalName="Templates">
      <xsd:simpleType>
        <xsd:restriction base="dms:Note">
          <xsd:maxLength value="255"/>
        </xsd:restriction>
      </xsd:simpleType>
    </xsd:element>
    <xsd:element name="CultureName" ma:index="23" nillable="true" ma:displayName="Culture Name" ma:internalName="CultureName">
      <xsd:simpleType>
        <xsd:restriction base="dms:Text"/>
      </xsd:simpleType>
    </xsd:element>
    <xsd:element name="Self_Registration_Enabled0" ma:index="24" nillable="true" ma:displayName="Self Registration Enabled" ma:internalName="Self_Registration_Enabled0">
      <xsd:simpleType>
        <xsd:restriction base="dms:Boolean"/>
      </xsd:simpleType>
    </xsd:element>
    <xsd:element name="Has_Teacher_Only_SectionGroup" ma:index="25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26" nillable="true" ma:displayName="Is Collaboration Space Locked" ma:internalName="Is_Collaboration_Space_Locked">
      <xsd:simpleType>
        <xsd:restriction base="dms:Boolean"/>
      </xsd:simpleType>
    </xsd:element>
    <xsd:element name="MediaServiceMetadata" ma:index="27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28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29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30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3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3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34" nillable="true" ma:displayName="Location" ma:internalName="MediaServiceLocation" ma:readOnly="true">
      <xsd:simpleType>
        <xsd:restriction base="dms:Text"/>
      </xsd:simpleType>
    </xsd:element>
    <xsd:element name="TeamsChannelId" ma:index="35" nillable="true" ma:displayName="Teams Channel Id" ma:internalName="TeamsChannelId">
      <xsd:simpleType>
        <xsd:restriction base="dms:Text"/>
      </xsd:simpleType>
    </xsd:element>
    <xsd:element name="Math_Settings" ma:index="36" nillable="true" ma:displayName="Math Settings" ma:internalName="Math_Settings">
      <xsd:simpleType>
        <xsd:restriction base="dms:Text"/>
      </xsd:simpleType>
    </xsd:element>
    <xsd:element name="Distribution_Groups" ma:index="37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38" nillable="true" ma:displayName="LMS Mappings" ma:internalName="LMS_Mappings">
      <xsd:simpleType>
        <xsd:restriction base="dms:Note">
          <xsd:maxLength value="255"/>
        </xsd:restriction>
      </xsd:simpleType>
    </xsd:element>
    <xsd:element name="IsNotebookLocked" ma:index="39" nillable="true" ma:displayName="Is Notebook Locked" ma:internalName="IsNotebookLocked">
      <xsd:simpleType>
        <xsd:restriction base="dms:Boolean"/>
      </xsd:simpleType>
    </xsd:element>
    <xsd:element name="MediaServiceAutoKeyPoints" ma:index="4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4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4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C698C00-7B29-4BAF-BD98-02735AF282C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DB144F3-8D00-4474-A714-FDBCDA56B61F}">
  <ds:schemaRefs>
    <ds:schemaRef ds:uri="http://purl.org/dc/terms/"/>
    <ds:schemaRef ds:uri="eaedd2d4-7165-4927-8ca1-c19fe1f2c690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bf34c5f5-17a2-4e45-abe0-357a1b753e81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7342EB4-EEAF-47D0-8F75-5235399B855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f34c5f5-17a2-4e45-abe0-357a1b753e81"/>
    <ds:schemaRef ds:uri="eaedd2d4-7165-4927-8ca1-c19fe1f2c69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0</Words>
  <Application>Microsoft Office PowerPoint</Application>
  <PresentationFormat>Breedbeeld</PresentationFormat>
  <Paragraphs>0</Paragraphs>
  <Slides>1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Kantoorthema</vt:lpstr>
      <vt:lpstr>PowerPoint-presentatie</vt:lpstr>
    </vt:vector>
  </TitlesOfParts>
  <Company>Onderwijsgroep Tilburg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Joost Appels</dc:creator>
  <cp:lastModifiedBy>Joost Appels</cp:lastModifiedBy>
  <cp:revision>3</cp:revision>
  <dcterms:created xsi:type="dcterms:W3CDTF">2022-06-07T06:00:37Z</dcterms:created>
  <dcterms:modified xsi:type="dcterms:W3CDTF">2022-06-08T10:26:45Z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0x010100628B1167C3E1A541B0D00823F3DB8BA5</vt:lpwstr>
  </property>
</Properties>
</file>