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9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70" r:id="rId15"/>
    <p:sldId id="271" r:id="rId16"/>
    <p:sldId id="272" r:id="rId17"/>
    <p:sldId id="273" r:id="rId18"/>
    <p:sldId id="274" r:id="rId19"/>
    <p:sldId id="276" r:id="rId20"/>
    <p:sldId id="275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</p:sldIdLst>
  <p:sldSz cx="9144000" cy="6858000" type="screen4x3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34" autoAdjust="0"/>
    <p:restoredTop sz="94660"/>
  </p:normalViewPr>
  <p:slideViewPr>
    <p:cSldViewPr>
      <p:cViewPr>
        <p:scale>
          <a:sx n="100" d="100"/>
          <a:sy n="100" d="100"/>
        </p:scale>
        <p:origin x="-282" y="-1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de ondertitelstijl van het model te bewerken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03DAC-90BC-4FC2-BCAD-1512E3F4668E}" type="datetimeFigureOut">
              <a:rPr lang="nl-NL" smtClean="0"/>
              <a:t>27-09-2012</a:t>
            </a:fld>
            <a:endParaRPr lang="nl-NL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BE334-C8DF-4AE9-AD9F-323A169E0AA6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712572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03DAC-90BC-4FC2-BCAD-1512E3F4668E}" type="datetimeFigureOut">
              <a:rPr lang="nl-NL" smtClean="0"/>
              <a:t>27-09-2012</a:t>
            </a:fld>
            <a:endParaRPr lang="nl-NL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BE334-C8DF-4AE9-AD9F-323A169E0AA6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206775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03DAC-90BC-4FC2-BCAD-1512E3F4668E}" type="datetimeFigureOut">
              <a:rPr lang="nl-NL" smtClean="0"/>
              <a:t>27-09-2012</a:t>
            </a:fld>
            <a:endParaRPr lang="nl-NL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BE334-C8DF-4AE9-AD9F-323A169E0AA6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631066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03DAC-90BC-4FC2-BCAD-1512E3F4668E}" type="datetimeFigureOut">
              <a:rPr lang="nl-NL" smtClean="0"/>
              <a:t>27-09-2012</a:t>
            </a:fld>
            <a:endParaRPr lang="nl-NL" dirty="0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BE334-C8DF-4AE9-AD9F-323A169E0AA6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496093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03DAC-90BC-4FC2-BCAD-1512E3F4668E}" type="datetimeFigureOut">
              <a:rPr lang="nl-NL" smtClean="0"/>
              <a:t>27-09-2012</a:t>
            </a:fld>
            <a:endParaRPr lang="nl-NL" dirty="0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BE334-C8DF-4AE9-AD9F-323A169E0AA6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643240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03DAC-90BC-4FC2-BCAD-1512E3F4668E}" type="datetimeFigureOut">
              <a:rPr lang="nl-NL" smtClean="0"/>
              <a:t>27-09-2012</a:t>
            </a:fld>
            <a:endParaRPr lang="nl-NL" dirty="0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BE334-C8DF-4AE9-AD9F-323A169E0AA6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29636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03DAC-90BC-4FC2-BCAD-1512E3F4668E}" type="datetimeFigureOut">
              <a:rPr lang="nl-NL" smtClean="0"/>
              <a:t>27-09-2012</a:t>
            </a:fld>
            <a:endParaRPr lang="nl-NL" dirty="0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BE334-C8DF-4AE9-AD9F-323A169E0AA6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988031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03DAC-90BC-4FC2-BCAD-1512E3F4668E}" type="datetimeFigureOut">
              <a:rPr lang="nl-NL" smtClean="0"/>
              <a:t>27-09-2012</a:t>
            </a:fld>
            <a:endParaRPr lang="nl-NL" dirty="0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BE334-C8DF-4AE9-AD9F-323A169E0AA6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176036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 dirty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03DAC-90BC-4FC2-BCAD-1512E3F4668E}" type="datetimeFigureOut">
              <a:rPr lang="nl-NL" smtClean="0"/>
              <a:t>27-09-2012</a:t>
            </a:fld>
            <a:endParaRPr lang="nl-NL" dirty="0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BE334-C8DF-4AE9-AD9F-323A169E0AA6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859938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03DAC-90BC-4FC2-BCAD-1512E3F4668E}" type="datetimeFigureOut">
              <a:rPr lang="nl-NL" smtClean="0"/>
              <a:t>27-09-2012</a:t>
            </a:fld>
            <a:endParaRPr lang="nl-NL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BE334-C8DF-4AE9-AD9F-323A169E0AA6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006356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03DAC-90BC-4FC2-BCAD-1512E3F4668E}" type="datetimeFigureOut">
              <a:rPr lang="nl-NL" smtClean="0"/>
              <a:t>27-09-2012</a:t>
            </a:fld>
            <a:endParaRPr lang="nl-NL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BE334-C8DF-4AE9-AD9F-323A169E0AA6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824725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803DAC-90BC-4FC2-BCAD-1512E3F4668E}" type="datetimeFigureOut">
              <a:rPr lang="nl-NL" smtClean="0"/>
              <a:t>27-09-2012</a:t>
            </a:fld>
            <a:endParaRPr lang="nl-NL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0BE334-C8DF-4AE9-AD9F-323A169E0AA6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1899616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770"/>
            <a:ext cx="9322682" cy="7086113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395536" y="764704"/>
            <a:ext cx="7772400" cy="1470025"/>
          </a:xfrm>
        </p:spPr>
        <p:txBody>
          <a:bodyPr/>
          <a:lstStyle/>
          <a:p>
            <a:r>
              <a:rPr lang="nl-NL" b="1" dirty="0" smtClean="0"/>
              <a:t>Computer Quiz</a:t>
            </a:r>
            <a:endParaRPr lang="nl-NL" b="1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611560" y="3933056"/>
            <a:ext cx="6944816" cy="2639144"/>
          </a:xfrm>
        </p:spPr>
        <p:txBody>
          <a:bodyPr/>
          <a:lstStyle/>
          <a:p>
            <a:pPr marL="457200" indent="-457200" algn="l">
              <a:buFont typeface="Arial" pitchFamily="34" charset="0"/>
              <a:buChar char="•"/>
            </a:pPr>
            <a:endParaRPr lang="nl-NL" b="1" dirty="0">
              <a:solidFill>
                <a:schemeClr val="tx1"/>
              </a:solidFill>
            </a:endParaRPr>
          </a:p>
        </p:txBody>
      </p:sp>
      <p:pic>
        <p:nvPicPr>
          <p:cNvPr id="1026" name="Picture 2" descr="C:\Program Files\Microsoft Office\MEDIA\CAGCAT10\j0195384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535159"/>
            <a:ext cx="3437220" cy="3508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0396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15" y="-21704"/>
            <a:ext cx="9322682" cy="7086113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574973" y="260648"/>
            <a:ext cx="7772400" cy="1470025"/>
          </a:xfrm>
        </p:spPr>
        <p:txBody>
          <a:bodyPr/>
          <a:lstStyle/>
          <a:p>
            <a:r>
              <a:rPr lang="nl-NL" b="1" dirty="0" smtClean="0"/>
              <a:t>Wat is dit?</a:t>
            </a:r>
            <a:endParaRPr lang="nl-NL" b="1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611560" y="3933056"/>
            <a:ext cx="6944816" cy="2639144"/>
          </a:xfrm>
        </p:spPr>
        <p:txBody>
          <a:bodyPr/>
          <a:lstStyle/>
          <a:p>
            <a:pPr marL="457200" indent="-457200" algn="l">
              <a:buFont typeface="Arial" pitchFamily="34" charset="0"/>
              <a:buChar char="•"/>
            </a:pPr>
            <a:r>
              <a:rPr lang="nl-NL" b="1" dirty="0" smtClean="0">
                <a:solidFill>
                  <a:schemeClr val="tx1"/>
                </a:solidFill>
              </a:rPr>
              <a:t>Computer scherm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nl-NL" b="1" dirty="0" smtClean="0">
                <a:solidFill>
                  <a:schemeClr val="tx1"/>
                </a:solidFill>
              </a:rPr>
              <a:t>Scanner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nl-NL" b="1" dirty="0" smtClean="0">
                <a:solidFill>
                  <a:schemeClr val="tx1"/>
                </a:solidFill>
              </a:rPr>
              <a:t>Printer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nl-NL" b="1" dirty="0" smtClean="0">
                <a:solidFill>
                  <a:schemeClr val="tx1"/>
                </a:solidFill>
              </a:rPr>
              <a:t>Computer</a:t>
            </a:r>
            <a:endParaRPr lang="nl-NL" b="1" dirty="0">
              <a:solidFill>
                <a:schemeClr val="tx1"/>
              </a:solidFill>
            </a:endParaRPr>
          </a:p>
        </p:txBody>
      </p:sp>
      <p:pic>
        <p:nvPicPr>
          <p:cNvPr id="5" name="il_fi" descr="http://www.groenelus.nl/wp-content/uploads/2010/02/computerscherm-300x199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12776"/>
            <a:ext cx="2870786" cy="230425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21731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322682" cy="7086113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3568" y="239589"/>
            <a:ext cx="7772400" cy="1470025"/>
          </a:xfrm>
        </p:spPr>
        <p:txBody>
          <a:bodyPr/>
          <a:lstStyle/>
          <a:p>
            <a:r>
              <a:rPr lang="nl-NL" b="1" dirty="0" smtClean="0"/>
              <a:t>Wat is dit?</a:t>
            </a:r>
            <a:endParaRPr lang="nl-NL" b="1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485191" y="4077072"/>
            <a:ext cx="7128792" cy="2708919"/>
          </a:xfrm>
        </p:spPr>
        <p:txBody>
          <a:bodyPr/>
          <a:lstStyle/>
          <a:p>
            <a:pPr marL="457200" indent="-457200" algn="l">
              <a:buFont typeface="Arial" pitchFamily="34" charset="0"/>
              <a:buChar char="•"/>
            </a:pPr>
            <a:r>
              <a:rPr lang="nl-NL" b="1" dirty="0" smtClean="0">
                <a:solidFill>
                  <a:schemeClr val="tx1"/>
                </a:solidFill>
              </a:rPr>
              <a:t>Bureaublad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nl-NL" b="1" dirty="0" smtClean="0">
                <a:solidFill>
                  <a:schemeClr val="tx1"/>
                </a:solidFill>
              </a:rPr>
              <a:t>Muis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nl-NL" b="1" dirty="0" smtClean="0">
                <a:solidFill>
                  <a:schemeClr val="tx1"/>
                </a:solidFill>
              </a:rPr>
              <a:t>Computer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nl-NL" b="1" dirty="0" smtClean="0">
                <a:solidFill>
                  <a:schemeClr val="tx1"/>
                </a:solidFill>
              </a:rPr>
              <a:t>Laptop</a:t>
            </a:r>
            <a:endParaRPr lang="nl-NL" b="1" dirty="0">
              <a:solidFill>
                <a:schemeClr val="tx1"/>
              </a:solidFill>
            </a:endParaRPr>
          </a:p>
        </p:txBody>
      </p:sp>
      <p:pic>
        <p:nvPicPr>
          <p:cNvPr id="5" name="Afbeelding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700808"/>
            <a:ext cx="3024336" cy="2229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5137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22682" cy="7086113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3568" y="260648"/>
            <a:ext cx="7772400" cy="1470025"/>
          </a:xfrm>
        </p:spPr>
        <p:txBody>
          <a:bodyPr/>
          <a:lstStyle/>
          <a:p>
            <a:r>
              <a:rPr lang="nl-NL" b="1" dirty="0" smtClean="0"/>
              <a:t>Wat is dit?</a:t>
            </a:r>
            <a:endParaRPr lang="nl-NL" b="1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467544" y="4005064"/>
            <a:ext cx="7088832" cy="2423120"/>
          </a:xfrm>
        </p:spPr>
        <p:txBody>
          <a:bodyPr/>
          <a:lstStyle/>
          <a:p>
            <a:pPr marL="457200" indent="-457200" algn="l">
              <a:buFont typeface="Arial" pitchFamily="34" charset="0"/>
              <a:buChar char="•"/>
            </a:pPr>
            <a:r>
              <a:rPr lang="nl-NL" b="1" dirty="0" smtClean="0">
                <a:solidFill>
                  <a:schemeClr val="tx1"/>
                </a:solidFill>
              </a:rPr>
              <a:t>Computer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nl-NL" b="1" dirty="0" smtClean="0">
                <a:solidFill>
                  <a:schemeClr val="tx1"/>
                </a:solidFill>
              </a:rPr>
              <a:t>Laptop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nl-NL" b="1" dirty="0" smtClean="0">
                <a:solidFill>
                  <a:schemeClr val="tx1"/>
                </a:solidFill>
              </a:rPr>
              <a:t>Toetsenbord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nl-NL" b="1" dirty="0" smtClean="0">
                <a:solidFill>
                  <a:schemeClr val="tx1"/>
                </a:solidFill>
              </a:rPr>
              <a:t>Tablet</a:t>
            </a:r>
            <a:endParaRPr lang="nl-NL" dirty="0">
              <a:solidFill>
                <a:schemeClr val="tx1"/>
              </a:solidFill>
            </a:endParaRPr>
          </a:p>
        </p:txBody>
      </p:sp>
      <p:pic>
        <p:nvPicPr>
          <p:cNvPr id="5" name="il_fi" descr="http://www.tabletsandroid.nl/wp-content/uploads/2011/04/toshiba-tablet-jan2011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12776"/>
            <a:ext cx="3024336" cy="21302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19152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9341" y="0"/>
            <a:ext cx="9322682" cy="7086113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827584" y="260648"/>
            <a:ext cx="7772400" cy="1470025"/>
          </a:xfrm>
        </p:spPr>
        <p:txBody>
          <a:bodyPr/>
          <a:lstStyle/>
          <a:p>
            <a:r>
              <a:rPr lang="nl-NL" b="1" dirty="0" smtClean="0"/>
              <a:t>Wat is dit?</a:t>
            </a:r>
            <a:endParaRPr lang="nl-NL" b="1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581832" y="3979912"/>
            <a:ext cx="7518560" cy="2761456"/>
          </a:xfrm>
        </p:spPr>
        <p:txBody>
          <a:bodyPr/>
          <a:lstStyle/>
          <a:p>
            <a:pPr marL="457200" indent="-457200" algn="l">
              <a:buFont typeface="Arial" pitchFamily="34" charset="0"/>
              <a:buChar char="•"/>
            </a:pPr>
            <a:r>
              <a:rPr lang="nl-NL" b="1" dirty="0" smtClean="0">
                <a:solidFill>
                  <a:schemeClr val="tx1"/>
                </a:solidFill>
              </a:rPr>
              <a:t>Computer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nl-NL" b="1" dirty="0" smtClean="0">
                <a:solidFill>
                  <a:schemeClr val="tx1"/>
                </a:solidFill>
              </a:rPr>
              <a:t>Laptop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nl-NL" b="1" dirty="0" smtClean="0">
                <a:solidFill>
                  <a:schemeClr val="tx1"/>
                </a:solidFill>
              </a:rPr>
              <a:t>Toetsenbord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nl-NL" b="1" dirty="0" smtClean="0">
                <a:solidFill>
                  <a:schemeClr val="tx1"/>
                </a:solidFill>
              </a:rPr>
              <a:t>Scherm</a:t>
            </a:r>
            <a:endParaRPr lang="nl-NL" b="1" dirty="0">
              <a:solidFill>
                <a:schemeClr val="tx1"/>
              </a:solidFill>
            </a:endParaRPr>
          </a:p>
        </p:txBody>
      </p:sp>
      <p:pic>
        <p:nvPicPr>
          <p:cNvPr id="5" name="il_fi" descr="http://www.camarticle.com/wp-content/uploads/2012/08/Laptop-Computer-mac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556792"/>
            <a:ext cx="2808312" cy="208823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73342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578"/>
            <a:ext cx="9322682" cy="7086113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3568" y="260648"/>
            <a:ext cx="7772400" cy="1470025"/>
          </a:xfrm>
        </p:spPr>
        <p:txBody>
          <a:bodyPr/>
          <a:lstStyle/>
          <a:p>
            <a:r>
              <a:rPr lang="nl-NL" b="1" dirty="0" smtClean="0"/>
              <a:t>Wat is dit?</a:t>
            </a:r>
            <a:endParaRPr lang="nl-NL" b="1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291480" y="4077072"/>
            <a:ext cx="7808912" cy="2780928"/>
          </a:xfrm>
        </p:spPr>
        <p:txBody>
          <a:bodyPr/>
          <a:lstStyle/>
          <a:p>
            <a:pPr marL="457200" indent="-457200" algn="l">
              <a:buFont typeface="Arial" pitchFamily="34" charset="0"/>
              <a:buChar char="•"/>
            </a:pPr>
            <a:r>
              <a:rPr lang="nl-NL" b="1" dirty="0" smtClean="0">
                <a:solidFill>
                  <a:schemeClr val="tx1"/>
                </a:solidFill>
              </a:rPr>
              <a:t>Muis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nl-NL" b="1" dirty="0" smtClean="0">
                <a:solidFill>
                  <a:schemeClr val="tx1"/>
                </a:solidFill>
              </a:rPr>
              <a:t>Scanner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nl-NL" b="1" dirty="0" smtClean="0">
                <a:solidFill>
                  <a:schemeClr val="tx1"/>
                </a:solidFill>
              </a:rPr>
              <a:t>Printer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nl-NL" b="1" dirty="0" smtClean="0">
                <a:solidFill>
                  <a:schemeClr val="tx1"/>
                </a:solidFill>
              </a:rPr>
              <a:t>Toetsenbord</a:t>
            </a:r>
            <a:endParaRPr lang="nl-NL" b="1" dirty="0">
              <a:solidFill>
                <a:schemeClr val="tx1"/>
              </a:solidFill>
            </a:endParaRPr>
          </a:p>
        </p:txBody>
      </p:sp>
      <p:pic>
        <p:nvPicPr>
          <p:cNvPr id="5" name="il_fi" descr="http://www.ictloket.nl/wp-content/uploads/images/Toetsenbord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44824"/>
            <a:ext cx="3168352" cy="208823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80250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22682" cy="7086113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899592" y="302791"/>
            <a:ext cx="7772400" cy="1470025"/>
          </a:xfrm>
        </p:spPr>
        <p:txBody>
          <a:bodyPr/>
          <a:lstStyle/>
          <a:p>
            <a:r>
              <a:rPr lang="nl-NL" b="1" dirty="0" smtClean="0"/>
              <a:t>Wat is dit?</a:t>
            </a:r>
            <a:endParaRPr lang="nl-NL" b="1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507156" y="4005064"/>
            <a:ext cx="7161187" cy="2852936"/>
          </a:xfrm>
        </p:spPr>
        <p:txBody>
          <a:bodyPr/>
          <a:lstStyle/>
          <a:p>
            <a:pPr marL="457200" indent="-457200" algn="l">
              <a:buFont typeface="Arial" pitchFamily="34" charset="0"/>
              <a:buChar char="•"/>
            </a:pPr>
            <a:r>
              <a:rPr lang="nl-NL" b="1" dirty="0" smtClean="0">
                <a:solidFill>
                  <a:schemeClr val="tx1"/>
                </a:solidFill>
              </a:rPr>
              <a:t>Koptelefoon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nl-NL" b="1" dirty="0" smtClean="0">
                <a:solidFill>
                  <a:schemeClr val="tx1"/>
                </a:solidFill>
              </a:rPr>
              <a:t>Muis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nl-NL" b="1" dirty="0" smtClean="0">
                <a:solidFill>
                  <a:schemeClr val="tx1"/>
                </a:solidFill>
              </a:rPr>
              <a:t>Tablet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nl-NL" b="1" dirty="0" smtClean="0">
                <a:solidFill>
                  <a:schemeClr val="tx1"/>
                </a:solidFill>
              </a:rPr>
              <a:t>CD-rom</a:t>
            </a:r>
            <a:endParaRPr lang="nl-NL" b="1" dirty="0">
              <a:solidFill>
                <a:schemeClr val="tx1"/>
              </a:solidFill>
            </a:endParaRPr>
          </a:p>
        </p:txBody>
      </p:sp>
      <p:pic>
        <p:nvPicPr>
          <p:cNvPr id="6" name="il_fi" descr="http://www.shoptelec.nl/docs/webshop_showimage.asp?plaatjeid=7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772816"/>
            <a:ext cx="2952328" cy="213220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25635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22682" cy="7086113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552922" y="260648"/>
            <a:ext cx="7772400" cy="1470025"/>
          </a:xfrm>
        </p:spPr>
        <p:txBody>
          <a:bodyPr/>
          <a:lstStyle/>
          <a:p>
            <a:r>
              <a:rPr lang="nl-NL" b="1" dirty="0" smtClean="0"/>
              <a:t>Wat is dit?</a:t>
            </a:r>
            <a:endParaRPr lang="nl-NL" b="1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573088" y="4149080"/>
            <a:ext cx="7671320" cy="2592288"/>
          </a:xfrm>
        </p:spPr>
        <p:txBody>
          <a:bodyPr/>
          <a:lstStyle/>
          <a:p>
            <a:pPr marL="457200" indent="-457200" algn="l">
              <a:buFont typeface="Arial" pitchFamily="34" charset="0"/>
              <a:buChar char="•"/>
            </a:pPr>
            <a:r>
              <a:rPr lang="nl-NL" b="1" dirty="0" smtClean="0">
                <a:solidFill>
                  <a:schemeClr val="tx1"/>
                </a:solidFill>
              </a:rPr>
              <a:t>Printer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nl-NL" b="1" dirty="0" smtClean="0">
                <a:solidFill>
                  <a:schemeClr val="tx1"/>
                </a:solidFill>
              </a:rPr>
              <a:t>Muis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nl-NL" b="1" dirty="0" smtClean="0">
                <a:solidFill>
                  <a:schemeClr val="tx1"/>
                </a:solidFill>
              </a:rPr>
              <a:t>Usb stick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nl-NL" b="1" dirty="0" smtClean="0">
                <a:solidFill>
                  <a:schemeClr val="tx1"/>
                </a:solidFill>
              </a:rPr>
              <a:t>Computer</a:t>
            </a:r>
            <a:endParaRPr lang="nl-NL" b="1" dirty="0">
              <a:solidFill>
                <a:schemeClr val="tx1"/>
              </a:solidFill>
            </a:endParaRPr>
          </a:p>
        </p:txBody>
      </p:sp>
      <p:pic>
        <p:nvPicPr>
          <p:cNvPr id="7" name="il_fi" descr="http://www.vanaalstveghel.nl/images/muis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922" y="1628800"/>
            <a:ext cx="1785620" cy="24288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04846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22682" cy="7086113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539552" y="230783"/>
            <a:ext cx="7772400" cy="1470025"/>
          </a:xfrm>
        </p:spPr>
        <p:txBody>
          <a:bodyPr/>
          <a:lstStyle/>
          <a:p>
            <a:r>
              <a:rPr lang="nl-NL" b="1" dirty="0" smtClean="0"/>
              <a:t>Wat is dit?</a:t>
            </a:r>
            <a:endParaRPr lang="nl-NL" b="1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467544" y="4149080"/>
            <a:ext cx="8136904" cy="2592288"/>
          </a:xfrm>
        </p:spPr>
        <p:txBody>
          <a:bodyPr/>
          <a:lstStyle/>
          <a:p>
            <a:pPr marL="457200" indent="-457200" algn="l">
              <a:buFont typeface="Arial" pitchFamily="34" charset="0"/>
              <a:buChar char="•"/>
            </a:pPr>
            <a:r>
              <a:rPr lang="nl-NL" b="1" dirty="0" smtClean="0">
                <a:solidFill>
                  <a:schemeClr val="tx1"/>
                </a:solidFill>
              </a:rPr>
              <a:t>Beeldscherm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nl-NL" b="1" dirty="0" smtClean="0">
                <a:solidFill>
                  <a:schemeClr val="tx1"/>
                </a:solidFill>
              </a:rPr>
              <a:t>Printer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nl-NL" b="1" dirty="0" smtClean="0">
                <a:solidFill>
                  <a:schemeClr val="tx1"/>
                </a:solidFill>
              </a:rPr>
              <a:t>Toetsenbord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nl-NL" b="1" dirty="0" smtClean="0">
                <a:solidFill>
                  <a:schemeClr val="tx1"/>
                </a:solidFill>
              </a:rPr>
              <a:t>Scanner</a:t>
            </a:r>
            <a:endParaRPr lang="nl-NL" b="1" dirty="0">
              <a:solidFill>
                <a:schemeClr val="tx1"/>
              </a:solidFill>
            </a:endParaRPr>
          </a:p>
        </p:txBody>
      </p:sp>
      <p:pic>
        <p:nvPicPr>
          <p:cNvPr id="7" name="il_fi" descr="http://www.winkelkraam.nl/afbeelding/8126102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700808"/>
            <a:ext cx="3126740" cy="2095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01949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22682" cy="7086113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539552" y="269305"/>
            <a:ext cx="7772400" cy="1470025"/>
          </a:xfrm>
        </p:spPr>
        <p:txBody>
          <a:bodyPr/>
          <a:lstStyle/>
          <a:p>
            <a:r>
              <a:rPr lang="nl-NL" b="1" dirty="0" smtClean="0"/>
              <a:t>Wat is dit?</a:t>
            </a:r>
            <a:endParaRPr lang="nl-NL" b="1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677838" y="4005064"/>
            <a:ext cx="8142634" cy="2852936"/>
          </a:xfrm>
        </p:spPr>
        <p:txBody>
          <a:bodyPr/>
          <a:lstStyle/>
          <a:p>
            <a:pPr marL="457200" indent="-457200" algn="l">
              <a:buFont typeface="Arial" pitchFamily="34" charset="0"/>
              <a:buChar char="•"/>
            </a:pPr>
            <a:r>
              <a:rPr lang="nl-NL" b="1" dirty="0" smtClean="0">
                <a:solidFill>
                  <a:schemeClr val="tx1"/>
                </a:solidFill>
              </a:rPr>
              <a:t>Printer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nl-NL" b="1" dirty="0" smtClean="0">
                <a:solidFill>
                  <a:schemeClr val="tx1"/>
                </a:solidFill>
              </a:rPr>
              <a:t>Muis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nl-NL" b="1" dirty="0" smtClean="0">
                <a:solidFill>
                  <a:schemeClr val="tx1"/>
                </a:solidFill>
              </a:rPr>
              <a:t>Computer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nl-NL" b="1" dirty="0" smtClean="0">
                <a:solidFill>
                  <a:schemeClr val="tx1"/>
                </a:solidFill>
              </a:rPr>
              <a:t>Laptop</a:t>
            </a:r>
            <a:endParaRPr lang="nl-NL" b="1" dirty="0">
              <a:solidFill>
                <a:schemeClr val="tx1"/>
              </a:solidFill>
            </a:endParaRPr>
          </a:p>
        </p:txBody>
      </p:sp>
      <p:pic>
        <p:nvPicPr>
          <p:cNvPr id="7" name="il_fi" descr="http://t2.gstatic.com/images?q=tbn:ANd9GcS-xA9Lc4_E7a1UgcLxao-aV9B3UZdtGro5xIJ1MirxaAEwrScNAvL2Lw8m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772816"/>
            <a:ext cx="2295525" cy="19907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7619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22682" cy="7086113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11560" y="260648"/>
            <a:ext cx="7772400" cy="1470025"/>
          </a:xfrm>
        </p:spPr>
        <p:txBody>
          <a:bodyPr/>
          <a:lstStyle/>
          <a:p>
            <a:r>
              <a:rPr lang="nl-NL" b="1" dirty="0" smtClean="0"/>
              <a:t>Wat is dit?</a:t>
            </a:r>
            <a:endParaRPr lang="nl-NL" b="1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611560" y="3861048"/>
            <a:ext cx="8208912" cy="2996952"/>
          </a:xfrm>
        </p:spPr>
        <p:txBody>
          <a:bodyPr/>
          <a:lstStyle/>
          <a:p>
            <a:pPr marL="457200" indent="-457200" algn="l">
              <a:buFont typeface="Arial" pitchFamily="34" charset="0"/>
              <a:buChar char="•"/>
            </a:pPr>
            <a:r>
              <a:rPr lang="nl-NL" b="1" dirty="0" smtClean="0">
                <a:solidFill>
                  <a:schemeClr val="tx1"/>
                </a:solidFill>
              </a:rPr>
              <a:t>Beeldscherm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nl-NL" b="1" dirty="0" smtClean="0">
                <a:solidFill>
                  <a:schemeClr val="tx1"/>
                </a:solidFill>
              </a:rPr>
              <a:t>Computer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nl-NL" b="1" dirty="0" smtClean="0">
                <a:solidFill>
                  <a:schemeClr val="tx1"/>
                </a:solidFill>
              </a:rPr>
              <a:t>Tablet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nl-NL" b="1" dirty="0" smtClean="0">
                <a:solidFill>
                  <a:schemeClr val="tx1"/>
                </a:solidFill>
              </a:rPr>
              <a:t>Muis</a:t>
            </a:r>
            <a:endParaRPr lang="nl-NL" b="1" dirty="0">
              <a:solidFill>
                <a:schemeClr val="tx1"/>
              </a:solidFill>
            </a:endParaRPr>
          </a:p>
        </p:txBody>
      </p:sp>
      <p:pic>
        <p:nvPicPr>
          <p:cNvPr id="7" name="il_fi" descr="http://www.tipjes.nl/sub/kantoor-apparatuur/elektronica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556792"/>
            <a:ext cx="3315335" cy="20669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739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9294"/>
            <a:ext cx="9322682" cy="7086113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775141" y="260648"/>
            <a:ext cx="7772400" cy="1470025"/>
          </a:xfrm>
        </p:spPr>
        <p:txBody>
          <a:bodyPr/>
          <a:lstStyle/>
          <a:p>
            <a:r>
              <a:rPr lang="nl-NL" b="1" dirty="0" smtClean="0"/>
              <a:t>Wat is dit?</a:t>
            </a:r>
            <a:endParaRPr lang="nl-NL" b="1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539552" y="4077072"/>
            <a:ext cx="7920880" cy="2664296"/>
          </a:xfrm>
        </p:spPr>
        <p:txBody>
          <a:bodyPr/>
          <a:lstStyle/>
          <a:p>
            <a:pPr marL="457200" indent="-457200" algn="l">
              <a:buFont typeface="Arial" pitchFamily="34" charset="0"/>
              <a:buChar char="•"/>
            </a:pPr>
            <a:r>
              <a:rPr lang="nl-NL" b="1" dirty="0" smtClean="0">
                <a:solidFill>
                  <a:schemeClr val="tx1"/>
                </a:solidFill>
              </a:rPr>
              <a:t>Cd-rom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nl-NL" b="1" dirty="0" smtClean="0">
                <a:solidFill>
                  <a:schemeClr val="tx1"/>
                </a:solidFill>
              </a:rPr>
              <a:t>Muis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nl-NL" b="1" dirty="0" smtClean="0">
                <a:solidFill>
                  <a:schemeClr val="tx1"/>
                </a:solidFill>
              </a:rPr>
              <a:t>USB stick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nl-NL" b="1" dirty="0" smtClean="0">
                <a:solidFill>
                  <a:schemeClr val="tx1"/>
                </a:solidFill>
              </a:rPr>
              <a:t>Printer</a:t>
            </a:r>
            <a:endParaRPr lang="nl-NL" b="1" dirty="0">
              <a:solidFill>
                <a:schemeClr val="tx1"/>
              </a:solidFill>
            </a:endParaRPr>
          </a:p>
        </p:txBody>
      </p:sp>
      <p:pic>
        <p:nvPicPr>
          <p:cNvPr id="7" name="il_fi" descr="http://bin.ilsemedia.nl/m/m1fyockwp0fk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628800"/>
            <a:ext cx="2611755" cy="23145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56766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22682" cy="7086113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539552" y="260648"/>
            <a:ext cx="7772400" cy="1470025"/>
          </a:xfrm>
        </p:spPr>
        <p:txBody>
          <a:bodyPr/>
          <a:lstStyle/>
          <a:p>
            <a:r>
              <a:rPr lang="nl-NL" b="1" dirty="0" smtClean="0"/>
              <a:t>Wat is dit?</a:t>
            </a:r>
            <a:endParaRPr lang="nl-NL" b="1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827584" y="4077072"/>
            <a:ext cx="7560840" cy="2780928"/>
          </a:xfrm>
        </p:spPr>
        <p:txBody>
          <a:bodyPr/>
          <a:lstStyle/>
          <a:p>
            <a:pPr marL="457200" indent="-457200" algn="l">
              <a:buFont typeface="Arial" pitchFamily="34" charset="0"/>
              <a:buChar char="•"/>
            </a:pPr>
            <a:r>
              <a:rPr lang="nl-NL" b="1" dirty="0" smtClean="0">
                <a:solidFill>
                  <a:schemeClr val="tx1"/>
                </a:solidFill>
              </a:rPr>
              <a:t>USB stick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nl-NL" b="1" dirty="0" smtClean="0">
                <a:solidFill>
                  <a:schemeClr val="tx1"/>
                </a:solidFill>
              </a:rPr>
              <a:t>Cd-rom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nl-NL" b="1" dirty="0" smtClean="0">
                <a:solidFill>
                  <a:schemeClr val="tx1"/>
                </a:solidFill>
              </a:rPr>
              <a:t>Muis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nl-NL" b="1" dirty="0" smtClean="0">
                <a:solidFill>
                  <a:schemeClr val="tx1"/>
                </a:solidFill>
              </a:rPr>
              <a:t>Beeldscherm</a:t>
            </a:r>
            <a:endParaRPr lang="nl-NL" b="1" dirty="0">
              <a:solidFill>
                <a:schemeClr val="tx1"/>
              </a:solidFill>
            </a:endParaRPr>
          </a:p>
        </p:txBody>
      </p:sp>
      <p:pic>
        <p:nvPicPr>
          <p:cNvPr id="7" name="il_fi" descr="http://t2.gstatic.com/images?q=tbn:ANd9GcQ_eAIri0aw9STHW35IstoT8LJQLINpQVcIRQ_UH8mubAC7SXO_hfxA_29H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628800"/>
            <a:ext cx="2520280" cy="230425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05856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Afbeelding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b="1" dirty="0" smtClean="0"/>
              <a:t>Hoe noem je dit icoontje?</a:t>
            </a:r>
            <a:endParaRPr lang="nl-NL" b="1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26554" y="3438525"/>
            <a:ext cx="7560840" cy="3085803"/>
          </a:xfrm>
        </p:spPr>
        <p:txBody>
          <a:bodyPr/>
          <a:lstStyle/>
          <a:p>
            <a:endParaRPr lang="nl-NL" dirty="0" smtClean="0"/>
          </a:p>
          <a:p>
            <a:r>
              <a:rPr lang="nl-NL" b="1" dirty="0" smtClean="0"/>
              <a:t>PowerPoint</a:t>
            </a:r>
          </a:p>
          <a:p>
            <a:r>
              <a:rPr lang="nl-NL" b="1" dirty="0" smtClean="0"/>
              <a:t>Excel</a:t>
            </a:r>
          </a:p>
          <a:p>
            <a:r>
              <a:rPr lang="nl-NL" b="1" dirty="0" smtClean="0"/>
              <a:t>Word</a:t>
            </a:r>
          </a:p>
          <a:p>
            <a:pPr marL="0" indent="0">
              <a:buNone/>
            </a:pPr>
            <a:endParaRPr lang="nl-NL" dirty="0"/>
          </a:p>
          <a:p>
            <a:endParaRPr lang="nl-NL" dirty="0" smtClean="0"/>
          </a:p>
          <a:p>
            <a:endParaRPr lang="nl-NL" dirty="0"/>
          </a:p>
        </p:txBody>
      </p:sp>
      <p:pic>
        <p:nvPicPr>
          <p:cNvPr id="1026" name="Picture 2" descr="http://materjalid.tmk.edu.ee/officeguide/word-2010-icon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340768"/>
            <a:ext cx="2006352" cy="2006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1722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Afbeelding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9320"/>
            <a:ext cx="9183092" cy="6887319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b="1" dirty="0" smtClean="0"/>
              <a:t>Hoe noem je dit icoontje?</a:t>
            </a:r>
            <a:endParaRPr lang="nl-NL" b="1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26554" y="3438525"/>
            <a:ext cx="7560840" cy="3085803"/>
          </a:xfrm>
        </p:spPr>
        <p:txBody>
          <a:bodyPr/>
          <a:lstStyle/>
          <a:p>
            <a:endParaRPr lang="nl-NL" dirty="0" smtClean="0"/>
          </a:p>
          <a:p>
            <a:r>
              <a:rPr lang="nl-NL" b="1" dirty="0" smtClean="0"/>
              <a:t>Internet</a:t>
            </a:r>
          </a:p>
          <a:p>
            <a:r>
              <a:rPr lang="nl-NL" b="1" dirty="0" smtClean="0"/>
              <a:t>Deze computer</a:t>
            </a:r>
          </a:p>
          <a:p>
            <a:r>
              <a:rPr lang="nl-NL" b="1" dirty="0" smtClean="0"/>
              <a:t>Mijn documenten</a:t>
            </a:r>
          </a:p>
          <a:p>
            <a:endParaRPr lang="nl-NL" dirty="0" smtClean="0"/>
          </a:p>
          <a:p>
            <a:endParaRPr lang="nl-NL" dirty="0" smtClean="0"/>
          </a:p>
          <a:p>
            <a:endParaRPr lang="nl-NL" dirty="0"/>
          </a:p>
          <a:p>
            <a:endParaRPr lang="nl-NL" dirty="0" smtClean="0"/>
          </a:p>
          <a:p>
            <a:endParaRPr lang="nl-NL" dirty="0"/>
          </a:p>
        </p:txBody>
      </p:sp>
      <p:pic>
        <p:nvPicPr>
          <p:cNvPr id="2050" name="Picture 2" descr="http://www.pctipvandedag.nl/images/stories/taakbalk-instellen-mijn-computer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33525"/>
            <a:ext cx="24384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0425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Afbeelding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9320"/>
            <a:ext cx="9183092" cy="6887319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b="1" dirty="0" smtClean="0"/>
              <a:t>Hoe noem je dit icoontje?</a:t>
            </a:r>
            <a:endParaRPr lang="nl-NL" b="1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26554" y="3438525"/>
            <a:ext cx="7560840" cy="3085803"/>
          </a:xfrm>
        </p:spPr>
        <p:txBody>
          <a:bodyPr/>
          <a:lstStyle/>
          <a:p>
            <a:endParaRPr lang="nl-NL" dirty="0" smtClean="0"/>
          </a:p>
          <a:p>
            <a:r>
              <a:rPr lang="nl-NL" b="1" dirty="0" smtClean="0"/>
              <a:t>Internet</a:t>
            </a:r>
          </a:p>
          <a:p>
            <a:r>
              <a:rPr lang="nl-NL" b="1" dirty="0" smtClean="0"/>
              <a:t>Rekenmachine</a:t>
            </a:r>
          </a:p>
          <a:p>
            <a:r>
              <a:rPr lang="nl-NL" b="1" dirty="0" smtClean="0"/>
              <a:t>Prullenbak</a:t>
            </a:r>
          </a:p>
          <a:p>
            <a:endParaRPr lang="nl-NL" dirty="0"/>
          </a:p>
          <a:p>
            <a:endParaRPr lang="nl-NL" dirty="0" smtClean="0"/>
          </a:p>
          <a:p>
            <a:endParaRPr lang="nl-NL" dirty="0"/>
          </a:p>
        </p:txBody>
      </p:sp>
      <p:pic>
        <p:nvPicPr>
          <p:cNvPr id="3074" name="Picture 2" descr="http://www.gettyicons.com/free-icons/128/miscellaneous/png/256/trash_256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225" y="1268760"/>
            <a:ext cx="24384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3203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Afbeelding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9320"/>
            <a:ext cx="9183092" cy="6887319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b="1" dirty="0" smtClean="0"/>
              <a:t>Hoe noem je dit icoontje?</a:t>
            </a:r>
            <a:endParaRPr lang="nl-NL" b="1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26554" y="3438525"/>
            <a:ext cx="7560840" cy="3085803"/>
          </a:xfrm>
        </p:spPr>
        <p:txBody>
          <a:bodyPr/>
          <a:lstStyle/>
          <a:p>
            <a:endParaRPr lang="nl-NL" dirty="0" smtClean="0"/>
          </a:p>
          <a:p>
            <a:r>
              <a:rPr lang="nl-NL" b="1" dirty="0" smtClean="0"/>
              <a:t>Mijn documenten</a:t>
            </a:r>
          </a:p>
          <a:p>
            <a:r>
              <a:rPr lang="nl-NL" b="1" dirty="0" smtClean="0"/>
              <a:t>Internet</a:t>
            </a:r>
          </a:p>
          <a:p>
            <a:r>
              <a:rPr lang="nl-NL" b="1" dirty="0" smtClean="0"/>
              <a:t>Deze computer</a:t>
            </a:r>
            <a:endParaRPr lang="nl-NL" b="1" dirty="0"/>
          </a:p>
          <a:p>
            <a:endParaRPr lang="nl-NL" dirty="0" smtClean="0"/>
          </a:p>
          <a:p>
            <a:endParaRPr lang="nl-NL" dirty="0"/>
          </a:p>
        </p:txBody>
      </p:sp>
      <p:pic>
        <p:nvPicPr>
          <p:cNvPr id="5122" name="Picture 2" descr="http://www.designswan.com/wp-content/uploads/2009/icon/browser/Browsers_00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084" y="1340768"/>
            <a:ext cx="2222376" cy="2222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909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Afbeelding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9320"/>
            <a:ext cx="9183092" cy="6887319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b="1" dirty="0" smtClean="0"/>
              <a:t>Hoe noem je dit icoontje?</a:t>
            </a:r>
            <a:endParaRPr lang="nl-NL" b="1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26554" y="3438525"/>
            <a:ext cx="7560840" cy="3085803"/>
          </a:xfrm>
        </p:spPr>
        <p:txBody>
          <a:bodyPr/>
          <a:lstStyle/>
          <a:p>
            <a:endParaRPr lang="nl-NL" dirty="0" smtClean="0"/>
          </a:p>
          <a:p>
            <a:r>
              <a:rPr lang="nl-NL" b="1" dirty="0" smtClean="0"/>
              <a:t>Rekenmachine</a:t>
            </a:r>
          </a:p>
          <a:p>
            <a:r>
              <a:rPr lang="nl-NL" b="1" dirty="0" smtClean="0"/>
              <a:t>Printer</a:t>
            </a:r>
          </a:p>
          <a:p>
            <a:r>
              <a:rPr lang="nl-NL" b="1" dirty="0" smtClean="0"/>
              <a:t>Mijn documenten</a:t>
            </a:r>
            <a:endParaRPr lang="nl-NL" b="1" dirty="0"/>
          </a:p>
          <a:p>
            <a:endParaRPr lang="nl-NL" dirty="0" smtClean="0"/>
          </a:p>
          <a:p>
            <a:endParaRPr lang="nl-NL" dirty="0"/>
          </a:p>
        </p:txBody>
      </p:sp>
      <p:pic>
        <p:nvPicPr>
          <p:cNvPr id="6146" name="Picture 2" descr="http://bibbornemdigigids.files.wordpress.com/2011/05/calculator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072" y="1268760"/>
            <a:ext cx="24384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4515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Afbeelding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9320"/>
            <a:ext cx="9183092" cy="6887319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b="1" dirty="0" smtClean="0"/>
              <a:t>Hoe noem je dit icoontje?</a:t>
            </a:r>
            <a:endParaRPr lang="nl-NL" b="1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26554" y="3438525"/>
            <a:ext cx="7560840" cy="3085803"/>
          </a:xfrm>
        </p:spPr>
        <p:txBody>
          <a:bodyPr/>
          <a:lstStyle/>
          <a:p>
            <a:endParaRPr lang="nl-NL" dirty="0" smtClean="0"/>
          </a:p>
          <a:p>
            <a:r>
              <a:rPr lang="nl-NL" b="1" dirty="0" smtClean="0"/>
              <a:t>Alt</a:t>
            </a:r>
          </a:p>
          <a:p>
            <a:r>
              <a:rPr lang="nl-NL" b="1" dirty="0" smtClean="0"/>
              <a:t>Esc</a:t>
            </a:r>
          </a:p>
          <a:p>
            <a:r>
              <a:rPr lang="nl-NL" b="1" dirty="0" smtClean="0"/>
              <a:t>Shift</a:t>
            </a:r>
            <a:endParaRPr lang="nl-NL" b="1" dirty="0"/>
          </a:p>
          <a:p>
            <a:endParaRPr lang="nl-NL" dirty="0" smtClean="0"/>
          </a:p>
          <a:p>
            <a:endParaRPr lang="nl-NL" dirty="0"/>
          </a:p>
        </p:txBody>
      </p:sp>
      <p:pic>
        <p:nvPicPr>
          <p:cNvPr id="5" name="Afbeelding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719273"/>
            <a:ext cx="4436025" cy="1493065"/>
          </a:xfrm>
          <a:prstGeom prst="rect">
            <a:avLst/>
          </a:prstGeom>
        </p:spPr>
      </p:pic>
      <p:sp>
        <p:nvSpPr>
          <p:cNvPr id="10" name="PIJL-RECHTS 9"/>
          <p:cNvSpPr/>
          <p:nvPr/>
        </p:nvSpPr>
        <p:spPr>
          <a:xfrm>
            <a:off x="467544" y="2465805"/>
            <a:ext cx="432048" cy="31512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661726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Afbeelding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9320"/>
            <a:ext cx="9183092" cy="6887319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b="1" dirty="0" smtClean="0"/>
              <a:t>Wat doe je met dit icoontje?</a:t>
            </a:r>
            <a:endParaRPr lang="nl-NL" b="1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26554" y="3438525"/>
            <a:ext cx="7560840" cy="3085803"/>
          </a:xfrm>
        </p:spPr>
        <p:txBody>
          <a:bodyPr/>
          <a:lstStyle/>
          <a:p>
            <a:endParaRPr lang="nl-NL" dirty="0" smtClean="0"/>
          </a:p>
          <a:p>
            <a:r>
              <a:rPr lang="nl-NL" b="1" dirty="0" smtClean="0"/>
              <a:t>Afsluiten/ aanzetten</a:t>
            </a:r>
          </a:p>
          <a:p>
            <a:r>
              <a:rPr lang="nl-NL" b="1" dirty="0" smtClean="0"/>
              <a:t>Afmelden</a:t>
            </a:r>
          </a:p>
          <a:p>
            <a:r>
              <a:rPr lang="nl-NL" b="1" dirty="0" smtClean="0"/>
              <a:t>Internet</a:t>
            </a:r>
            <a:endParaRPr lang="nl-NL" b="1" dirty="0"/>
          </a:p>
          <a:p>
            <a:endParaRPr lang="nl-NL" dirty="0" smtClean="0"/>
          </a:p>
          <a:p>
            <a:endParaRPr lang="nl-NL" dirty="0"/>
          </a:p>
        </p:txBody>
      </p:sp>
      <p:pic>
        <p:nvPicPr>
          <p:cNvPr id="7170" name="Picture 2" descr="http://us.123rf.com/400wm/400/400/milosluz/milosluz0611/milosluz061100031/613196-aan--uit-knop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382688"/>
            <a:ext cx="2297832" cy="2297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0454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b="1" dirty="0" smtClean="0"/>
              <a:t>Schrijf het woordje op</a:t>
            </a:r>
            <a:endParaRPr lang="nl-NL" b="1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57200" y="4149080"/>
            <a:ext cx="8229600" cy="197708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nl-NL" sz="4000" dirty="0" smtClean="0"/>
              <a:t>Antwoord: ____________</a:t>
            </a:r>
            <a:br>
              <a:rPr lang="nl-NL" sz="4000" dirty="0" smtClean="0"/>
            </a:br>
            <a:endParaRPr lang="nl-NL" sz="4000" dirty="0" smtClean="0"/>
          </a:p>
          <a:p>
            <a:pPr marL="0" indent="0">
              <a:buNone/>
            </a:pPr>
            <a:r>
              <a:rPr lang="nl-NL" sz="4000" dirty="0" smtClean="0"/>
              <a:t>Het goede antwoord is: </a:t>
            </a:r>
            <a:r>
              <a:rPr lang="nl-NL" sz="4000" b="1" dirty="0" smtClean="0">
                <a:solidFill>
                  <a:srgbClr val="C00000"/>
                </a:solidFill>
              </a:rPr>
              <a:t>muis</a:t>
            </a:r>
            <a:endParaRPr lang="nl-NL" sz="4000" b="1" dirty="0">
              <a:solidFill>
                <a:srgbClr val="C00000"/>
              </a:solidFill>
            </a:endParaRPr>
          </a:p>
        </p:txBody>
      </p:sp>
      <p:pic>
        <p:nvPicPr>
          <p:cNvPr id="5" name="il_fi" descr="http://www.vanaalstveghel.nl/images/muis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340768"/>
            <a:ext cx="1785620" cy="24288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37346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b="1" dirty="0" smtClean="0"/>
              <a:t>Schrijf het woordje op</a:t>
            </a:r>
            <a:endParaRPr lang="nl-NL" b="1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57200" y="4149080"/>
            <a:ext cx="8229600" cy="197708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nl-NL" sz="4000" dirty="0" smtClean="0"/>
              <a:t>Antwoord: ____________</a:t>
            </a:r>
            <a:br>
              <a:rPr lang="nl-NL" sz="4000" dirty="0" smtClean="0"/>
            </a:br>
            <a:endParaRPr lang="nl-NL" sz="4000" dirty="0" smtClean="0"/>
          </a:p>
          <a:p>
            <a:pPr marL="0" indent="0">
              <a:buNone/>
            </a:pPr>
            <a:r>
              <a:rPr lang="nl-NL" sz="4000" dirty="0" smtClean="0"/>
              <a:t>Het goede antwoord is: </a:t>
            </a:r>
            <a:r>
              <a:rPr lang="nl-NL" sz="4000" b="1" dirty="0" smtClean="0">
                <a:solidFill>
                  <a:srgbClr val="C00000"/>
                </a:solidFill>
              </a:rPr>
              <a:t>Printer</a:t>
            </a:r>
            <a:endParaRPr lang="nl-NL" sz="4000" b="1" dirty="0">
              <a:solidFill>
                <a:srgbClr val="C00000"/>
              </a:solidFill>
            </a:endParaRPr>
          </a:p>
        </p:txBody>
      </p:sp>
      <p:pic>
        <p:nvPicPr>
          <p:cNvPr id="6" name="il_fi" descr="http://t2.gstatic.com/images?q=tbn:ANd9GcS-xA9Lc4_E7a1UgcLxao-aV9B3UZdtGro5xIJ1MirxaAEwrScNAvL2Lw8m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7" y="1700808"/>
            <a:ext cx="2295525" cy="19907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69610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b="1" dirty="0" smtClean="0"/>
              <a:t>Schrijf het woordje op</a:t>
            </a:r>
            <a:endParaRPr lang="nl-NL" b="1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57200" y="4149080"/>
            <a:ext cx="8229600" cy="197708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nl-NL" sz="4000" dirty="0" smtClean="0"/>
              <a:t>Antwoord: ____________</a:t>
            </a:r>
            <a:br>
              <a:rPr lang="nl-NL" sz="4000" dirty="0" smtClean="0"/>
            </a:br>
            <a:endParaRPr lang="nl-NL" sz="4000" dirty="0" smtClean="0"/>
          </a:p>
          <a:p>
            <a:pPr marL="0" indent="0">
              <a:buNone/>
            </a:pPr>
            <a:r>
              <a:rPr lang="nl-NL" sz="4000" dirty="0" smtClean="0"/>
              <a:t>Het goede antwoord is: </a:t>
            </a:r>
            <a:r>
              <a:rPr lang="nl-NL" sz="4000" b="1" dirty="0" smtClean="0">
                <a:solidFill>
                  <a:srgbClr val="C00000"/>
                </a:solidFill>
              </a:rPr>
              <a:t>USB stick</a:t>
            </a:r>
            <a:endParaRPr lang="nl-NL" sz="4000" b="1" dirty="0">
              <a:solidFill>
                <a:srgbClr val="C00000"/>
              </a:solidFill>
            </a:endParaRPr>
          </a:p>
        </p:txBody>
      </p:sp>
      <p:pic>
        <p:nvPicPr>
          <p:cNvPr id="7" name="il_fi" descr="http://bin.ilsemedia.nl/m/m1fyockwp0fk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7" y="1727870"/>
            <a:ext cx="2237615" cy="209855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43793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b="1" dirty="0" smtClean="0"/>
              <a:t>Schrijf het woordje op</a:t>
            </a:r>
            <a:endParaRPr lang="nl-NL" b="1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57200" y="4149080"/>
            <a:ext cx="8229600" cy="197708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nl-NL" sz="4000" dirty="0" smtClean="0"/>
              <a:t>Antwoord: ____________</a:t>
            </a:r>
            <a:br>
              <a:rPr lang="nl-NL" sz="4000" dirty="0" smtClean="0"/>
            </a:br>
            <a:endParaRPr lang="nl-NL" sz="4000" dirty="0" smtClean="0"/>
          </a:p>
          <a:p>
            <a:pPr marL="0" indent="0">
              <a:buNone/>
            </a:pPr>
            <a:r>
              <a:rPr lang="nl-NL" sz="4000" dirty="0" smtClean="0"/>
              <a:t>Het goede antwoord is: </a:t>
            </a:r>
            <a:r>
              <a:rPr lang="nl-NL" sz="4000" b="1" dirty="0" smtClean="0">
                <a:solidFill>
                  <a:srgbClr val="C00000"/>
                </a:solidFill>
              </a:rPr>
              <a:t>Beeldscherm</a:t>
            </a:r>
            <a:endParaRPr lang="nl-NL" sz="4000" b="1" dirty="0">
              <a:solidFill>
                <a:srgbClr val="C00000"/>
              </a:solidFill>
            </a:endParaRPr>
          </a:p>
        </p:txBody>
      </p:sp>
      <p:pic>
        <p:nvPicPr>
          <p:cNvPr id="6" name="il_fi" descr="http://www.groenelus.nl/wp-content/uploads/2010/02/computerscherm-300x199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9535" y="1556792"/>
            <a:ext cx="2298529" cy="21602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24925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b="1" dirty="0" smtClean="0"/>
              <a:t>Schrijf het woordje op</a:t>
            </a:r>
            <a:endParaRPr lang="nl-NL" b="1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57200" y="4149080"/>
            <a:ext cx="8229600" cy="197708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nl-NL" sz="4000" dirty="0" smtClean="0"/>
              <a:t>Antwoord: ____________</a:t>
            </a:r>
            <a:br>
              <a:rPr lang="nl-NL" sz="4000" dirty="0" smtClean="0"/>
            </a:br>
            <a:endParaRPr lang="nl-NL" sz="4000" dirty="0" smtClean="0"/>
          </a:p>
          <a:p>
            <a:pPr marL="0" indent="0">
              <a:buNone/>
            </a:pPr>
            <a:r>
              <a:rPr lang="nl-NL" sz="4000" dirty="0" smtClean="0"/>
              <a:t>Het goede antwoord is: </a:t>
            </a:r>
            <a:r>
              <a:rPr lang="nl-NL" sz="4000" b="1" dirty="0" smtClean="0">
                <a:solidFill>
                  <a:srgbClr val="C00000"/>
                </a:solidFill>
              </a:rPr>
              <a:t>Laptop</a:t>
            </a:r>
            <a:endParaRPr lang="nl-NL" sz="4000" b="1" dirty="0">
              <a:solidFill>
                <a:srgbClr val="C00000"/>
              </a:solidFill>
            </a:endParaRPr>
          </a:p>
        </p:txBody>
      </p:sp>
      <p:pic>
        <p:nvPicPr>
          <p:cNvPr id="7" name="il_fi" descr="http://www.camarticle.com/wp-content/uploads/2012/08/Laptop-Computer-mac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9536" y="1556793"/>
            <a:ext cx="2442544" cy="18722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55505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b="1" dirty="0" smtClean="0"/>
              <a:t>Schrijf het woordje op</a:t>
            </a:r>
            <a:endParaRPr lang="nl-NL" b="1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57200" y="4149080"/>
            <a:ext cx="8229600" cy="197708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nl-NL" sz="4000" dirty="0" smtClean="0"/>
              <a:t>Antwoord: ____________</a:t>
            </a:r>
            <a:br>
              <a:rPr lang="nl-NL" sz="4000" dirty="0" smtClean="0"/>
            </a:br>
            <a:endParaRPr lang="nl-NL" sz="4000" dirty="0" smtClean="0"/>
          </a:p>
          <a:p>
            <a:pPr marL="0" indent="0">
              <a:buNone/>
            </a:pPr>
            <a:r>
              <a:rPr lang="nl-NL" sz="4000" dirty="0" smtClean="0"/>
              <a:t>Het goede antwoord is: </a:t>
            </a:r>
            <a:r>
              <a:rPr lang="nl-NL" sz="4000" b="1" dirty="0" smtClean="0">
                <a:solidFill>
                  <a:srgbClr val="C00000"/>
                </a:solidFill>
              </a:rPr>
              <a:t>Koptelefoon</a:t>
            </a:r>
            <a:endParaRPr lang="nl-NL" sz="4000" b="1" dirty="0">
              <a:solidFill>
                <a:srgbClr val="C00000"/>
              </a:solidFill>
            </a:endParaRPr>
          </a:p>
        </p:txBody>
      </p:sp>
      <p:pic>
        <p:nvPicPr>
          <p:cNvPr id="6" name="il_fi" descr="http://www.shoptelec.nl/docs/webshop_showimage.asp?plaatjeid=7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4108" y="1556792"/>
            <a:ext cx="2373400" cy="213220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04222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b="1" dirty="0" smtClean="0"/>
              <a:t>Schrijf het woordje op</a:t>
            </a:r>
            <a:endParaRPr lang="nl-NL" b="1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57200" y="4149080"/>
            <a:ext cx="8229600" cy="197708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nl-NL" sz="4000" dirty="0" smtClean="0"/>
              <a:t>Antwoord: ____________</a:t>
            </a:r>
            <a:br>
              <a:rPr lang="nl-NL" sz="4000" dirty="0" smtClean="0"/>
            </a:br>
            <a:endParaRPr lang="nl-NL" sz="4000" dirty="0" smtClean="0"/>
          </a:p>
          <a:p>
            <a:pPr marL="0" indent="0">
              <a:buNone/>
            </a:pPr>
            <a:r>
              <a:rPr lang="nl-NL" sz="4000" dirty="0" smtClean="0"/>
              <a:t>Het goede antwoord is: </a:t>
            </a:r>
            <a:r>
              <a:rPr lang="nl-NL" sz="4000" b="1" dirty="0" smtClean="0">
                <a:solidFill>
                  <a:srgbClr val="C00000"/>
                </a:solidFill>
              </a:rPr>
              <a:t>Scanner</a:t>
            </a:r>
            <a:endParaRPr lang="nl-NL" sz="4000" b="1" dirty="0">
              <a:solidFill>
                <a:srgbClr val="C00000"/>
              </a:solidFill>
            </a:endParaRPr>
          </a:p>
        </p:txBody>
      </p:sp>
      <p:pic>
        <p:nvPicPr>
          <p:cNvPr id="7" name="il_fi" descr="http://www.winkelkraam.nl/afbeelding/8126102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5414" y="1621324"/>
            <a:ext cx="3126740" cy="2095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26638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b="1" dirty="0" smtClean="0"/>
              <a:t>Schrijf het woordje op</a:t>
            </a:r>
            <a:endParaRPr lang="nl-NL" b="1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57200" y="4149080"/>
            <a:ext cx="8229600" cy="197708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nl-NL" sz="4000" dirty="0" smtClean="0"/>
              <a:t>Antwoord: ____________</a:t>
            </a:r>
            <a:br>
              <a:rPr lang="nl-NL" sz="4000" dirty="0" smtClean="0"/>
            </a:br>
            <a:endParaRPr lang="nl-NL" sz="4000" dirty="0" smtClean="0"/>
          </a:p>
          <a:p>
            <a:pPr marL="0" indent="0">
              <a:buNone/>
            </a:pPr>
            <a:r>
              <a:rPr lang="nl-NL" sz="4000" dirty="0" smtClean="0"/>
              <a:t>Het goede antwoord is: </a:t>
            </a:r>
            <a:r>
              <a:rPr lang="nl-NL" sz="4000" b="1" dirty="0" smtClean="0">
                <a:solidFill>
                  <a:srgbClr val="C00000"/>
                </a:solidFill>
              </a:rPr>
              <a:t>Computer</a:t>
            </a:r>
            <a:endParaRPr lang="nl-NL" sz="4000" b="1" dirty="0">
              <a:solidFill>
                <a:srgbClr val="C00000"/>
              </a:solidFill>
            </a:endParaRPr>
          </a:p>
        </p:txBody>
      </p:sp>
      <p:pic>
        <p:nvPicPr>
          <p:cNvPr id="6" name="il_fi" descr="http://www.tipjes.nl/sub/kantoor-apparatuur/elektronica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6819" y="1628800"/>
            <a:ext cx="3315335" cy="20669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89014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b="1" dirty="0" smtClean="0"/>
              <a:t>Schrijf het woordje op</a:t>
            </a:r>
            <a:endParaRPr lang="nl-NL" b="1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57200" y="4149080"/>
            <a:ext cx="8229600" cy="197708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nl-NL" sz="4000" dirty="0" smtClean="0"/>
              <a:t>Antwoord: ____________</a:t>
            </a:r>
            <a:br>
              <a:rPr lang="nl-NL" sz="4000" dirty="0" smtClean="0"/>
            </a:br>
            <a:endParaRPr lang="nl-NL" sz="4000" dirty="0" smtClean="0"/>
          </a:p>
          <a:p>
            <a:pPr marL="0" indent="0">
              <a:buNone/>
            </a:pPr>
            <a:r>
              <a:rPr lang="nl-NL" sz="4000" dirty="0" smtClean="0"/>
              <a:t>Het goede antwoord is: </a:t>
            </a:r>
            <a:r>
              <a:rPr lang="nl-NL" sz="4000" b="1" dirty="0" err="1" smtClean="0">
                <a:solidFill>
                  <a:srgbClr val="C00000"/>
                </a:solidFill>
              </a:rPr>
              <a:t>CD-rom</a:t>
            </a:r>
            <a:endParaRPr lang="nl-NL" sz="4000" b="1" dirty="0">
              <a:solidFill>
                <a:srgbClr val="C00000"/>
              </a:solidFill>
            </a:endParaRPr>
          </a:p>
        </p:txBody>
      </p:sp>
      <p:pic>
        <p:nvPicPr>
          <p:cNvPr id="7" name="il_fi" descr="http://t2.gstatic.com/images?q=tbn:ANd9GcQ_eAIri0aw9STHW35IstoT8LJQLINpQVcIRQ_UH8mubAC7SXO_hfxA_29H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628800"/>
            <a:ext cx="2520280" cy="230425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24665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b="1" dirty="0" smtClean="0"/>
              <a:t>Schrijf het woordje op</a:t>
            </a:r>
            <a:endParaRPr lang="nl-NL" b="1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57200" y="4149080"/>
            <a:ext cx="8229600" cy="197708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nl-NL" sz="4000" dirty="0" smtClean="0"/>
              <a:t>Antwoord: ____________</a:t>
            </a:r>
            <a:br>
              <a:rPr lang="nl-NL" sz="4000" dirty="0" smtClean="0"/>
            </a:br>
            <a:endParaRPr lang="nl-NL" sz="4000" dirty="0" smtClean="0"/>
          </a:p>
          <a:p>
            <a:pPr marL="0" indent="0">
              <a:buNone/>
            </a:pPr>
            <a:r>
              <a:rPr lang="nl-NL" sz="4000" dirty="0" smtClean="0"/>
              <a:t>Het goede antwoord is: </a:t>
            </a:r>
            <a:r>
              <a:rPr lang="nl-NL" sz="4000" b="1" dirty="0" smtClean="0">
                <a:solidFill>
                  <a:srgbClr val="C00000"/>
                </a:solidFill>
              </a:rPr>
              <a:t>Toetsenbord</a:t>
            </a:r>
            <a:endParaRPr lang="nl-NL" sz="4000" b="1" dirty="0">
              <a:solidFill>
                <a:srgbClr val="C00000"/>
              </a:solidFill>
            </a:endParaRPr>
          </a:p>
        </p:txBody>
      </p:sp>
      <p:pic>
        <p:nvPicPr>
          <p:cNvPr id="6" name="il_fi" descr="http://www.ictloket.nl/wp-content/uploads/images/Toetsenbord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736812"/>
            <a:ext cx="3168352" cy="208823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16682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88" y="0"/>
            <a:ext cx="9145488" cy="6858000"/>
          </a:xfr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91264" cy="1642194"/>
          </a:xfrm>
        </p:spPr>
        <p:txBody>
          <a:bodyPr>
            <a:normAutofit/>
          </a:bodyPr>
          <a:lstStyle/>
          <a:p>
            <a:r>
              <a:rPr lang="nl-NL" sz="6000" b="1" dirty="0" smtClean="0"/>
              <a:t>Einde</a:t>
            </a:r>
            <a:endParaRPr lang="nl-NL" sz="6000" b="1" dirty="0"/>
          </a:p>
        </p:txBody>
      </p:sp>
      <p:pic>
        <p:nvPicPr>
          <p:cNvPr id="1026" name="Picture 2" descr="http://www.hijmans.info/compute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276872"/>
            <a:ext cx="3810000" cy="3467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0345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206</TotalTime>
  <Words>244</Words>
  <Application>Microsoft Office PowerPoint</Application>
  <PresentationFormat>Diavoorstelling (4:3)</PresentationFormat>
  <Paragraphs>132</Paragraphs>
  <Slides>31</Slides>
  <Notes>0</Notes>
  <HiddenSlides>0</HiddenSlides>
  <MMClips>0</MMClips>
  <ScaleCrop>false</ScaleCrop>
  <HeadingPairs>
    <vt:vector size="4" baseType="variant">
      <vt:variant>
        <vt:lpstr>Thema</vt:lpstr>
      </vt:variant>
      <vt:variant>
        <vt:i4>1</vt:i4>
      </vt:variant>
      <vt:variant>
        <vt:lpstr>Diatitels</vt:lpstr>
      </vt:variant>
      <vt:variant>
        <vt:i4>31</vt:i4>
      </vt:variant>
    </vt:vector>
  </HeadingPairs>
  <TitlesOfParts>
    <vt:vector size="32" baseType="lpstr">
      <vt:lpstr>Kantoorthema</vt:lpstr>
      <vt:lpstr>Computer Quiz</vt:lpstr>
      <vt:lpstr>Wat is dit?</vt:lpstr>
      <vt:lpstr>Wat is dit?</vt:lpstr>
      <vt:lpstr>Wat is dit?</vt:lpstr>
      <vt:lpstr>Wat is dit?</vt:lpstr>
      <vt:lpstr>Wat is dit?</vt:lpstr>
      <vt:lpstr>Wat is dit?</vt:lpstr>
      <vt:lpstr>Wat is dit?</vt:lpstr>
      <vt:lpstr>Wat is dit?</vt:lpstr>
      <vt:lpstr>Wat is dit?</vt:lpstr>
      <vt:lpstr>Wat is dit?</vt:lpstr>
      <vt:lpstr>Wat is dit?</vt:lpstr>
      <vt:lpstr>Wat is dit?</vt:lpstr>
      <vt:lpstr>Hoe noem je dit icoontje?</vt:lpstr>
      <vt:lpstr>Hoe noem je dit icoontje?</vt:lpstr>
      <vt:lpstr>Hoe noem je dit icoontje?</vt:lpstr>
      <vt:lpstr>Hoe noem je dit icoontje?</vt:lpstr>
      <vt:lpstr>Hoe noem je dit icoontje?</vt:lpstr>
      <vt:lpstr>Hoe noem je dit icoontje?</vt:lpstr>
      <vt:lpstr>Wat doe je met dit icoontje?</vt:lpstr>
      <vt:lpstr>Schrijf het woordje op</vt:lpstr>
      <vt:lpstr>Schrijf het woordje op</vt:lpstr>
      <vt:lpstr>Schrijf het woordje op</vt:lpstr>
      <vt:lpstr>Schrijf het woordje op</vt:lpstr>
      <vt:lpstr>Schrijf het woordje op</vt:lpstr>
      <vt:lpstr>Schrijf het woordje op</vt:lpstr>
      <vt:lpstr>Schrijf het woordje op</vt:lpstr>
      <vt:lpstr>Schrijf het woordje op</vt:lpstr>
      <vt:lpstr>Schrijf het woordje op</vt:lpstr>
      <vt:lpstr>Schrijf het woordje op</vt:lpstr>
      <vt:lpstr>Einde</vt:lpstr>
    </vt:vector>
  </TitlesOfParts>
  <Company>Onderwijsgroep Tilburg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sveiprodgast9</dc:creator>
  <cp:lastModifiedBy>Joost Appels</cp:lastModifiedBy>
  <cp:revision>21</cp:revision>
  <dcterms:created xsi:type="dcterms:W3CDTF">2012-09-13T06:20:12Z</dcterms:created>
  <dcterms:modified xsi:type="dcterms:W3CDTF">2012-09-27T07:00:32Z</dcterms:modified>
</cp:coreProperties>
</file>